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3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3DF6A-4837-4091-BAC8-9ADB5407A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481F11-05C5-44F7-AE4D-5E73A026B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80C0C2-CA6D-4319-8BD7-C73B5163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87CF1E-231D-42F7-BFE9-7990C8F8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C75356-F451-4F76-A4EC-AB5D3003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D6D55-9F2B-4AB5-A903-CAE86CF8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724C60-107A-4BA2-BFEE-CF42AA3F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1C5B8E-09E4-43AF-8929-9D61A213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B2F2B-71CD-4C16-B309-10F46780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239C33-E2F8-4F48-83D9-2775A778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18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7214105-2D51-49A3-B8CF-6F6DAB6E7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16FBEE-D88F-4FCD-9B3D-035B8887A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99B590-3DEA-452C-88BE-FF0B163D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5E2319-9590-4D56-ABA5-4EA1699C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6624A6-5A94-4A75-9FA9-EDFCDD6B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6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3CF78-ADC5-4A15-BD1D-FB14B85D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6B2505-3EE0-4977-AF51-B63553D2F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B55336-A787-4DB1-9165-A676C06C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64FE4B-2906-400F-9558-BFD41C7C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7C6958-FFB8-49CA-837F-831AF87D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7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4F2E5-DE9C-4FCE-A818-7A67DA02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88B1CF-8E54-45B9-B0CE-193EABA47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792166-77FC-4FBC-A458-150319F2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534779-11AF-46BD-961F-8B9CE50E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C14B2E-EED1-46EA-943D-B406C565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29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38599-E081-4622-8937-35038C68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116E2-5A06-4ABC-BE07-8F8127FDD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F2679A-73B1-4D33-A798-7D9F99D85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FA81E1-4829-4E1B-9CC8-C985FCC9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003C9E-FFBF-4707-AB76-CBB203DB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DC675F-5C1F-474D-B2AA-FA0D5D43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89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06CA7-9752-41CA-9FC0-53026C69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B102A0-2456-4078-9B60-8E8B76EA0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357196-02D2-419D-9A5D-D4A86683B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BCB0FB-A0C1-42D0-A8EB-894A0424D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F3FDA4-8FA3-4B16-8D4E-7DEF401B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3E34D9-EDC1-4D49-8EC7-BDA8C851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0D290A-8173-4469-82A4-3C2564F6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A881B6-5A02-447C-AB1F-7DA5B777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4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1CEAB-5196-4BBC-A8AD-58B97C7B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5A335D-EB2F-4268-BFA4-5516D2D0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7708AC-19D8-4775-A0AB-68FB003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D61402-9B39-4AC4-95C6-08BF42CD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5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52E179-2748-4120-AAB6-7E00D13D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F5AF6E-C5AE-44A5-AE84-BB0E7A1B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40EC11-042D-44FE-B005-A7235582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23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71E8F-62F3-4E7E-868B-2DE1142E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D492F5-C71D-46ED-A43A-0BD90D7E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8CB49A-FEBD-45C4-B358-5C6EB5A3F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49710C-3A2C-40B8-885B-4BC46445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620411-8DE6-4FF4-BA7A-814EA80E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D3C13B-6BE6-4435-AB84-67A1C008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68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1B301-36D1-4F92-BBF3-A93FE812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09D36B1-C909-440D-9328-0A6951DB6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6DFEB1-F4B1-49D6-8447-DACE56074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53FA75-F906-46C1-A688-F4C93861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90F414-D657-46F3-9252-789B6ED4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7C403F-9958-4BE5-89A2-D49D4683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14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F2CEE7B-D897-4D45-81CC-7F44BB93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02F0D7-5CE3-48F9-AAF7-33DBE9311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9D2C68-FCBA-4AC2-9C93-17B381C29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80AA-8B56-4C99-8168-044E077FDDB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038423-FEC9-45F0-B3E0-DEA28F4C1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824831-A559-4482-B701-21D74F946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24FC-EB1C-476E-9C6F-27BD229F0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2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es, hnědá, savci, opálení&#10;&#10;Popis byl vytvořen automaticky">
            <a:extLst>
              <a:ext uri="{FF2B5EF4-FFF2-40B4-BE49-F238E27FC236}">
                <a16:creationId xmlns:a16="http://schemas.microsoft.com/office/drawing/2014/main" id="{B06FD6DC-F9EC-42ED-87D2-983FAEC3B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85" y="-107577"/>
            <a:ext cx="1276350" cy="17018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683E513-2F9C-4967-A255-EB1B35BEEB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01634" y="346448"/>
            <a:ext cx="6588732" cy="7937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cs-CZ" altLang="cs-CZ" sz="2800" b="1" dirty="0">
                <a:solidFill>
                  <a:srgbClr val="080808"/>
                </a:solidFill>
                <a:latin typeface="Tahoma" panose="020B0604030504040204" pitchFamily="34" charset="0"/>
              </a:rPr>
              <a:t>AHOJ, VÍTE CO JE DNES  ZA DEN???</a:t>
            </a:r>
            <a:endParaRPr lang="uk-UA" altLang="cs-CZ" sz="2800" b="1" dirty="0">
              <a:solidFill>
                <a:srgbClr val="080808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Obrázek 6" descr="Obsah obrázku pes, hnědá, savci, opálení&#10;&#10;Popis byl vytvořen automaticky">
            <a:extLst>
              <a:ext uri="{FF2B5EF4-FFF2-40B4-BE49-F238E27FC236}">
                <a16:creationId xmlns:a16="http://schemas.microsoft.com/office/drawing/2014/main" id="{8DD9C4D5-F6C4-453C-BD78-8013F3A2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47" y="1140198"/>
            <a:ext cx="1276350" cy="17018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C6146D4-C68A-4A3B-ACF4-2E34DFFD9C5A}"/>
              </a:ext>
            </a:extLst>
          </p:cNvPr>
          <p:cNvSpPr txBox="1">
            <a:spLocks noChangeArrowheads="1"/>
          </p:cNvSpPr>
          <p:nvPr/>
        </p:nvSpPr>
        <p:spPr>
          <a:xfrm>
            <a:off x="2801634" y="1594223"/>
            <a:ext cx="6588732" cy="793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 altLang="cs-CZ" sz="2800" b="1" dirty="0">
                <a:solidFill>
                  <a:srgbClr val="080808"/>
                </a:solidFill>
                <a:latin typeface="Tahoma" panose="020B0604030504040204" pitchFamily="34" charset="0"/>
              </a:rPr>
              <a:t>PÁTEK, ANO TO JE FAKT!</a:t>
            </a:r>
            <a:endParaRPr lang="uk-UA" altLang="cs-CZ" sz="2800" b="1" dirty="0">
              <a:solidFill>
                <a:srgbClr val="080808"/>
              </a:solidFill>
              <a:latin typeface="Tahoma" panose="020B0604030504040204" pitchFamily="34" charset="0"/>
            </a:endParaRPr>
          </a:p>
        </p:txBody>
      </p:sp>
      <p:pic>
        <p:nvPicPr>
          <p:cNvPr id="9" name="Obrázek 8" descr="Obsah obrázku pes, hnědá, savci, opálení&#10;&#10;Popis byl vytvořen automaticky">
            <a:extLst>
              <a:ext uri="{FF2B5EF4-FFF2-40B4-BE49-F238E27FC236}">
                <a16:creationId xmlns:a16="http://schemas.microsoft.com/office/drawing/2014/main" id="{1F65AD1E-7729-42DC-BE32-DFBBC34B0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85" y="2578100"/>
            <a:ext cx="1276350" cy="17018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0B4818A-6815-469D-ABD6-39BFD70D7F79}"/>
              </a:ext>
            </a:extLst>
          </p:cNvPr>
          <p:cNvSpPr txBox="1">
            <a:spLocks noChangeArrowheads="1"/>
          </p:cNvSpPr>
          <p:nvPr/>
        </p:nvSpPr>
        <p:spPr>
          <a:xfrm>
            <a:off x="2801634" y="2857651"/>
            <a:ext cx="6588732" cy="793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 altLang="cs-CZ" sz="2800" b="1" dirty="0">
                <a:solidFill>
                  <a:srgbClr val="080808"/>
                </a:solidFill>
                <a:latin typeface="Tahoma" panose="020B0604030504040204" pitchFamily="34" charset="0"/>
              </a:rPr>
              <a:t>18. ČERVNA, TO JE DALŠÍ FAKT!</a:t>
            </a:r>
            <a:endParaRPr lang="uk-UA" altLang="cs-CZ" sz="2800" b="1" dirty="0">
              <a:solidFill>
                <a:srgbClr val="080808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Obrázek 10" descr="Obsah obrázku pes, hnědá, savci, opálení&#10;&#10;Popis byl vytvořen automaticky">
            <a:extLst>
              <a:ext uri="{FF2B5EF4-FFF2-40B4-BE49-F238E27FC236}">
                <a16:creationId xmlns:a16="http://schemas.microsoft.com/office/drawing/2014/main" id="{B5CE55BD-69B9-486D-8F26-1114A6EF9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52" y="4016002"/>
            <a:ext cx="127635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70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5328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Motiv Office</vt:lpstr>
      <vt:lpstr>AHOJ, VÍTE CO JE DNES  ZA DEN???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AHOJ, VÍTE CO JE DNES  ZA DEN???</dc:title>
  <dc:creator>Michal Borsky</dc:creator>
  <cp:lastModifiedBy>Michal Borsky</cp:lastModifiedBy>
  <cp:revision>2</cp:revision>
  <dcterms:created xsi:type="dcterms:W3CDTF">2021-04-29T09:46:21Z</dcterms:created>
  <dcterms:modified xsi:type="dcterms:W3CDTF">2021-04-29T09:57:59Z</dcterms:modified>
</cp:coreProperties>
</file>