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F9E2-58A1-4135-93C8-3F6B42615FD2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C3D90-FE7C-47D5-98F1-BC4DC5B9DD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1903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F9E2-58A1-4135-93C8-3F6B42615FD2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C3D90-FE7C-47D5-98F1-BC4DC5B9DD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3814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F9E2-58A1-4135-93C8-3F6B42615FD2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C3D90-FE7C-47D5-98F1-BC4DC5B9DD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9935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F9E2-58A1-4135-93C8-3F6B42615FD2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C3D90-FE7C-47D5-98F1-BC4DC5B9DD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1288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F9E2-58A1-4135-93C8-3F6B42615FD2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C3D90-FE7C-47D5-98F1-BC4DC5B9DD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2414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F9E2-58A1-4135-93C8-3F6B42615FD2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C3D90-FE7C-47D5-98F1-BC4DC5B9DD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9971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F9E2-58A1-4135-93C8-3F6B42615FD2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C3D90-FE7C-47D5-98F1-BC4DC5B9DD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7346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F9E2-58A1-4135-93C8-3F6B42615FD2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C3D90-FE7C-47D5-98F1-BC4DC5B9DD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4680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F9E2-58A1-4135-93C8-3F6B42615FD2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C3D90-FE7C-47D5-98F1-BC4DC5B9DD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0736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F9E2-58A1-4135-93C8-3F6B42615FD2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C3D90-FE7C-47D5-98F1-BC4DC5B9DD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051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F9E2-58A1-4135-93C8-3F6B42615FD2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C3D90-FE7C-47D5-98F1-BC4DC5B9DD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677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2F9E2-58A1-4135-93C8-3F6B42615FD2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C3D90-FE7C-47D5-98F1-BC4DC5B9DD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455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t="-58" r="40000"/>
          <a:stretch/>
        </p:blipFill>
        <p:spPr>
          <a:xfrm>
            <a:off x="505327" y="716049"/>
            <a:ext cx="10912642" cy="6141951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937889" y="228600"/>
            <a:ext cx="4047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Úprava nastavení hypertextového odkazu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830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2"/>
          <a:srcRect t="-58" r="40000"/>
          <a:stretch/>
        </p:blipFill>
        <p:spPr>
          <a:xfrm>
            <a:off x="505327" y="716049"/>
            <a:ext cx="10912642" cy="6141951"/>
          </a:xfrm>
          <a:prstGeom prst="rect">
            <a:avLst/>
          </a:prstGeom>
        </p:spPr>
      </p:pic>
      <p:cxnSp>
        <p:nvCxnSpPr>
          <p:cNvPr id="5" name="Přímá spojnice se šipkou 4"/>
          <p:cNvCxnSpPr/>
          <p:nvPr/>
        </p:nvCxnSpPr>
        <p:spPr>
          <a:xfrm flipH="1" flipV="1">
            <a:off x="1311563" y="2392219"/>
            <a:ext cx="535710" cy="12191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1921164" y="3787024"/>
            <a:ext cx="40894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Kliknu na mailovou adresu a otevře se mi</a:t>
            </a:r>
            <a:br>
              <a:rPr lang="cs-CZ" dirty="0" smtClean="0"/>
            </a:br>
            <a:r>
              <a:rPr lang="cs-CZ" dirty="0" smtClean="0"/>
              <a:t>Nový e-mail s již předepsaným příjemcem</a:t>
            </a:r>
          </a:p>
          <a:p>
            <a:r>
              <a:rPr lang="cs-CZ" dirty="0" smtClean="0"/>
              <a:t>I předmětem.</a:t>
            </a:r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9898" y="1714348"/>
            <a:ext cx="5268071" cy="4884016"/>
          </a:xfrm>
          <a:prstGeom prst="rect">
            <a:avLst/>
          </a:prstGeom>
        </p:spPr>
      </p:pic>
      <p:cxnSp>
        <p:nvCxnSpPr>
          <p:cNvPr id="11" name="Přímá spojnice se šipkou 10"/>
          <p:cNvCxnSpPr/>
          <p:nvPr/>
        </p:nvCxnSpPr>
        <p:spPr>
          <a:xfrm flipH="1">
            <a:off x="7176655" y="2253673"/>
            <a:ext cx="6742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>
            <a:off x="7176655" y="2586182"/>
            <a:ext cx="674254" cy="46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7990190" y="2069007"/>
            <a:ext cx="100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Příjemce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7990190" y="2438339"/>
            <a:ext cx="996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Předmět</a:t>
            </a:r>
            <a:endParaRPr lang="cs-CZ" dirty="0"/>
          </a:p>
        </p:txBody>
      </p:sp>
      <p:cxnSp>
        <p:nvCxnSpPr>
          <p:cNvPr id="20" name="Přímá spojnice se šipkou 19"/>
          <p:cNvCxnSpPr/>
          <p:nvPr/>
        </p:nvCxnSpPr>
        <p:spPr>
          <a:xfrm flipV="1">
            <a:off x="5458691" y="3269673"/>
            <a:ext cx="480291" cy="5173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2795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t="-58" r="40000"/>
          <a:stretch/>
        </p:blipFill>
        <p:spPr>
          <a:xfrm>
            <a:off x="505327" y="716049"/>
            <a:ext cx="10912642" cy="6141951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921164" y="3787024"/>
            <a:ext cx="39834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 tomto nově vytvořeném mailu bych </a:t>
            </a:r>
            <a:br>
              <a:rPr lang="cs-CZ" dirty="0" smtClean="0"/>
            </a:br>
            <a:r>
              <a:rPr lang="cs-CZ" dirty="0" smtClean="0"/>
              <a:t>potřeboval mít předvyplněný text, abych</a:t>
            </a:r>
          </a:p>
          <a:p>
            <a:r>
              <a:rPr lang="cs-CZ" dirty="0" smtClean="0"/>
              <a:t>text nemusel ručně vypisovat.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9898" y="1714348"/>
            <a:ext cx="5268071" cy="4884016"/>
          </a:xfrm>
          <a:prstGeom prst="rect">
            <a:avLst/>
          </a:prstGeom>
        </p:spPr>
      </p:pic>
      <p:cxnSp>
        <p:nvCxnSpPr>
          <p:cNvPr id="8" name="Přímá spojnice se šipkou 7"/>
          <p:cNvCxnSpPr/>
          <p:nvPr/>
        </p:nvCxnSpPr>
        <p:spPr>
          <a:xfrm flipH="1">
            <a:off x="7176655" y="2253673"/>
            <a:ext cx="6742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H="1">
            <a:off x="7176655" y="2586182"/>
            <a:ext cx="674254" cy="46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7990190" y="2069007"/>
            <a:ext cx="100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Příjemce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7990190" y="2438339"/>
            <a:ext cx="996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Předmět</a:t>
            </a:r>
            <a:endParaRPr lang="cs-CZ" dirty="0"/>
          </a:p>
        </p:txBody>
      </p:sp>
      <p:cxnSp>
        <p:nvCxnSpPr>
          <p:cNvPr id="12" name="Přímá spojnice se šipkou 11"/>
          <p:cNvCxnSpPr/>
          <p:nvPr/>
        </p:nvCxnSpPr>
        <p:spPr>
          <a:xfrm flipV="1">
            <a:off x="5497607" y="3105987"/>
            <a:ext cx="897815" cy="609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914400" y="5523987"/>
            <a:ext cx="6441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Mailů budu mít v </a:t>
            </a:r>
            <a:r>
              <a:rPr lang="cs-CZ" dirty="0" err="1" smtClean="0"/>
              <a:t>excelu</a:t>
            </a:r>
            <a:r>
              <a:rPr lang="cs-CZ" dirty="0" smtClean="0"/>
              <a:t> více a u každého z nich potřebuji jiný text.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9661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6887" y="1404937"/>
            <a:ext cx="8658225" cy="4048125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59662" y="471054"/>
            <a:ext cx="1187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Když na hypertextový odkaz v </a:t>
            </a:r>
            <a:r>
              <a:rPr lang="cs-CZ" dirty="0" err="1" smtClean="0"/>
              <a:t>excelu</a:t>
            </a:r>
            <a:r>
              <a:rPr lang="cs-CZ" dirty="0" smtClean="0"/>
              <a:t> kliknu pravým tlačítkem myši a dám upravit hypertextový odkaz, objeví se mi tato tabulka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0" y="5648281"/>
            <a:ext cx="12199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Místo „naposledy použité e-mailové adresy“ by mohl být „text e-mailu“, který bych si mohl pro každý e-mail v </a:t>
            </a:r>
            <a:r>
              <a:rPr lang="cs-CZ" dirty="0" err="1" smtClean="0"/>
              <a:t>excelu</a:t>
            </a:r>
            <a:r>
              <a:rPr lang="cs-CZ" dirty="0" smtClean="0"/>
              <a:t> </a:t>
            </a:r>
            <a:r>
              <a:rPr lang="cs-CZ" dirty="0" err="1" smtClean="0"/>
              <a:t>předvyplnit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6822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1039</TotalTime>
  <Words>83</Words>
  <Application>Microsoft Office PowerPoint</Application>
  <PresentationFormat>Širokoúhlá obrazovka</PresentationFormat>
  <Paragraphs>12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Lanča</dc:creator>
  <cp:lastModifiedBy>Jan Lanča</cp:lastModifiedBy>
  <cp:revision>7</cp:revision>
  <dcterms:created xsi:type="dcterms:W3CDTF">2019-10-11T13:41:11Z</dcterms:created>
  <dcterms:modified xsi:type="dcterms:W3CDTF">2019-10-15T05:16:23Z</dcterms:modified>
</cp:coreProperties>
</file>